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599" r:id="rId1"/>
  </p:sldMasterIdLst>
  <p:notesMasterIdLst>
    <p:notesMasterId r:id="rId13"/>
  </p:notesMasterIdLst>
  <p:handoutMasterIdLst>
    <p:handoutMasterId r:id="rId14"/>
  </p:handoutMasterIdLst>
  <p:sldIdLst>
    <p:sldId id="529" r:id="rId2"/>
    <p:sldId id="530" r:id="rId3"/>
    <p:sldId id="531" r:id="rId4"/>
    <p:sldId id="532" r:id="rId5"/>
    <p:sldId id="533" r:id="rId6"/>
    <p:sldId id="534" r:id="rId7"/>
    <p:sldId id="535" r:id="rId8"/>
    <p:sldId id="536" r:id="rId9"/>
    <p:sldId id="537" r:id="rId10"/>
    <p:sldId id="539" r:id="rId11"/>
    <p:sldId id="540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AEC2FC"/>
    <a:srgbClr val="99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111" autoAdjust="0"/>
    <p:restoredTop sz="94652" autoAdjust="0"/>
  </p:normalViewPr>
  <p:slideViewPr>
    <p:cSldViewPr>
      <p:cViewPr>
        <p:scale>
          <a:sx n="90" d="100"/>
          <a:sy n="90" d="100"/>
        </p:scale>
        <p:origin x="-13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2" d="100"/>
        <a:sy n="122" d="100"/>
      </p:scale>
      <p:origin x="0" y="2100"/>
    </p:cViewPr>
  </p:sorterViewPr>
  <p:notesViewPr>
    <p:cSldViewPr>
      <p:cViewPr varScale="1">
        <p:scale>
          <a:sx n="81" d="100"/>
          <a:sy n="81" d="100"/>
        </p:scale>
        <p:origin x="-2946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13FD5B-0264-48F6-A2A1-ADF5071A9A53}" type="datetimeFigureOut">
              <a:rPr lang="en-US" smtClean="0"/>
              <a:t>8/7/2017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01218C-3BDD-4810-9873-A78AFED35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7652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E0A0A158-4C20-46AF-90C3-9BD5795D0D3F}" type="datetimeFigureOut">
              <a:rPr lang="en-US"/>
              <a:pPr>
                <a:defRPr/>
              </a:pPr>
              <a:t>8/7/2017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E4F38757-D270-47A5-8052-EE0AB3BCB82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10361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FD921F-FC69-4F3D-860C-EF501A75B6D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A7EE04-7D2B-45EF-8ADD-4C6AF922B135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6812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55C342-35CB-4BA2-93B7-B8E7210FDDB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0D27C8-4D1B-4B15-B47F-7A0395C0EA3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962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575224-5501-4176-A6DA-94337962E08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0A992C-A0F2-4DD7-8196-A39EB5B3C90D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0159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7D3CF1-6F58-47E7-A3C0-BF4C25159410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28F029-E9EA-4013-84B3-A8875E29674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2458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06D838-EBD8-45F4-A82A-02B0F59C5B1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FA60F4-698A-4A1C-AFC3-67D0D4567C6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1732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55D2EE-4344-48EF-A8A1-8569DE18F3D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7048C2-8999-4CD2-A7E9-70C10122F8A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6740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AFDDA6-D3F7-4788-8E2D-0F1FFB199B4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47F699-3A48-4F43-8EE4-D430CB2EB07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7174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A5B938-63E7-4F18-9E21-77B2593FF39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F11F64-B725-4016-8126-A606ECD60C3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875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9BBF18-9C0D-45C6-ACEB-1EB61F63E5C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DE19EE-E602-44C9-9C93-139E62265C5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570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20AECE-26E1-4D1F-ADFD-02DB3EB2B53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692BEC-4D64-483D-91D7-23E38908349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894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2CB1F2-FAD0-461A-BE49-FCBE24596F5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650508-E478-402D-9669-1AF5636DD56C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8271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9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1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72A85EA-3940-400D-8E62-377936825648}" type="datetimeFigureOut">
              <a:rPr lang="en-US">
                <a:solidFill>
                  <a:prstClr val="black">
                    <a:tint val="75000"/>
                  </a:prstClr>
                </a:solidFill>
                <a:ea typeface="SimSun" pitchFamily="2" charset="-122"/>
              </a:rPr>
              <a:pPr>
                <a:defRPr/>
              </a:pPr>
              <a:t>8/7/2017</a:t>
            </a:fld>
            <a:endParaRPr lang="en-US">
              <a:solidFill>
                <a:prstClr val="black">
                  <a:tint val="75000"/>
                </a:prstClr>
              </a:solidFill>
              <a:ea typeface="SimSun" pitchFamily="2" charset="-122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ea typeface="SimSun" pitchFamily="2" charset="-122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03A3A07-CD32-4863-B397-1711B48AC772}" type="slidenum">
              <a:rPr lang="en-US">
                <a:solidFill>
                  <a:prstClr val="black">
                    <a:tint val="75000"/>
                  </a:prstClr>
                </a:solidFill>
                <a:ea typeface="SimSun" pitchFamily="2" charset="-122"/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23201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600" r:id="rId1"/>
    <p:sldLayoutId id="2147484601" r:id="rId2"/>
    <p:sldLayoutId id="2147484602" r:id="rId3"/>
    <p:sldLayoutId id="2147484603" r:id="rId4"/>
    <p:sldLayoutId id="2147484604" r:id="rId5"/>
    <p:sldLayoutId id="2147484605" r:id="rId6"/>
    <p:sldLayoutId id="2147484606" r:id="rId7"/>
    <p:sldLayoutId id="2147484607" r:id="rId8"/>
    <p:sldLayoutId id="2147484608" r:id="rId9"/>
    <p:sldLayoutId id="2147484609" r:id="rId10"/>
    <p:sldLayoutId id="214748461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1"/>
            <a:ext cx="7772400" cy="147002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zh-CN" altLang="en-US" sz="8800" b="1" dirty="0">
                <a:ln>
                  <a:solidFill>
                    <a:schemeClr val="bg2"/>
                  </a:solidFill>
                </a:ln>
                <a:solidFill>
                  <a:schemeClr val="accent1">
                    <a:lumMod val="50000"/>
                  </a:schemeClr>
                </a:solidFill>
              </a:rPr>
              <a:t>愿你裂天而降</a:t>
            </a:r>
            <a:endParaRPr lang="en-US" sz="8800" b="1" dirty="0">
              <a:ln>
                <a:solidFill>
                  <a:schemeClr val="bg2"/>
                </a:solidFill>
              </a:ln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124200"/>
            <a:ext cx="6400800" cy="17526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Rend </a:t>
            </a:r>
            <a:r>
              <a:rPr lang="en-US" sz="4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Heaven </a:t>
            </a:r>
            <a:r>
              <a:rPr lang="en-US" sz="4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Come Down</a:t>
            </a:r>
            <a:endParaRPr lang="en-US" sz="4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>
                <a:glow rad="63500">
                  <a:schemeClr val="accent6">
                    <a:satMod val="175000"/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3093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4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4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4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4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609600"/>
            <a:ext cx="8534400" cy="25908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zh-CN" altLang="en-US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</a:rPr>
              <a:t>愿你裂天而降 裂天而降</a:t>
            </a:r>
            <a:r>
              <a:rPr lang="en-US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</a:rPr>
              <a:t/>
            </a:r>
            <a:br>
              <a:rPr lang="en-US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</a:rPr>
            </a:br>
            <a:r>
              <a:rPr lang="zh-CN" altLang="en-US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</a:rPr>
              <a:t>降临这地降临万国万</a:t>
            </a:r>
            <a:r>
              <a:rPr lang="zh-CN" alt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</a:rPr>
              <a:t>邦</a:t>
            </a:r>
            <a:endParaRPr lang="en-US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latin typeface="+mn-ea"/>
              <a:ea typeface="+mn-ea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3048000"/>
            <a:ext cx="7620000" cy="23622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end 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heavens and come 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down</a:t>
            </a:r>
            <a:endParaRPr lang="en-US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Come down to this place, came down to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 the kingdoms of the nations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>
                <a:glow rad="63500">
                  <a:schemeClr val="accent6">
                    <a:satMod val="175000"/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25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8077200" y="6096000"/>
            <a:ext cx="762000" cy="381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3/4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7363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609600"/>
            <a:ext cx="8534400" cy="25908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zh-CN" alt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</a:rPr>
              <a:t>愿</a:t>
            </a:r>
            <a:r>
              <a:rPr lang="zh-CN" altLang="en-US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</a:rPr>
              <a:t>你裂天而降 裂天而降</a:t>
            </a:r>
            <a:r>
              <a:rPr lang="en-US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</a:rPr>
              <a:t/>
            </a:r>
            <a:br>
              <a:rPr lang="en-US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</a:rPr>
            </a:br>
            <a:r>
              <a:rPr lang="zh-CN" altLang="en-US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</a:rPr>
              <a:t>使复兴的火不断燃烧 求复兴我们</a:t>
            </a:r>
            <a:endParaRPr lang="en-US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latin typeface="+mn-ea"/>
              <a:ea typeface="+mn-ea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3048000"/>
            <a:ext cx="7620000" cy="23622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end 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heavens and come 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down</a:t>
            </a:r>
            <a:endParaRPr lang="en-US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Let the revival fire continue to 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burn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Please restore us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>
                <a:glow rad="63500">
                  <a:schemeClr val="accent6">
                    <a:satMod val="175000"/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49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8077200" y="6096000"/>
            <a:ext cx="762000" cy="381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altLang="en-US" sz="1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/4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5281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696200" cy="25146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zh-CN" altLang="en-US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</a:rPr>
              <a:t>主啊我们等候你</a:t>
            </a:r>
            <a:r>
              <a:rPr lang="en-US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</a:rPr>
              <a:t/>
            </a:r>
            <a:br>
              <a:rPr lang="en-US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</a:rPr>
            </a:br>
            <a:r>
              <a:rPr lang="zh-CN" altLang="en-US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</a:rPr>
              <a:t>带着伟大的期待愿你来</a:t>
            </a:r>
            <a:r>
              <a:rPr lang="en-US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</a:rPr>
              <a:t/>
            </a:r>
            <a:br>
              <a:rPr lang="en-US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</a:rPr>
            </a:br>
            <a:r>
              <a:rPr lang="zh-CN" altLang="en-US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</a:rPr>
              <a:t>主啊我们渴慕你</a:t>
            </a:r>
            <a:r>
              <a:rPr lang="en-US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</a:rPr>
              <a:t/>
            </a:r>
            <a:br>
              <a:rPr lang="en-US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</a:rPr>
            </a:br>
            <a:r>
              <a:rPr lang="zh-CN" altLang="en-US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</a:rPr>
              <a:t>渴慕你圣灵浇灌充满我</a:t>
            </a:r>
            <a:endParaRPr lang="en-US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latin typeface="+mn-ea"/>
              <a:ea typeface="+mn-ea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3505200"/>
            <a:ext cx="7620000" cy="2362200"/>
          </a:xfrm>
        </p:spPr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38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are waiting for </a:t>
            </a:r>
            <a:r>
              <a:rPr lang="en-US" sz="38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you, </a:t>
            </a:r>
            <a:r>
              <a:rPr lang="en-US" sz="38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Lord</a:t>
            </a:r>
            <a:br>
              <a:rPr lang="en-US" sz="38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8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greatly l</a:t>
            </a:r>
            <a:r>
              <a:rPr lang="en-US" sz="38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ook </a:t>
            </a:r>
            <a:r>
              <a:rPr lang="en-US" sz="38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forward </a:t>
            </a:r>
            <a:r>
              <a:rPr lang="en-US" sz="38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your coming</a:t>
            </a:r>
            <a:r>
              <a:rPr lang="en-US" sz="38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38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are longing for you, Lord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38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desire the outpouring of the Spirit </a:t>
            </a:r>
            <a:r>
              <a:rPr lang="en-US" sz="38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8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8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fill us</a:t>
            </a:r>
            <a:endParaRPr lang="en-US" sz="38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>
                <a:glow rad="63500">
                  <a:schemeClr val="accent6">
                    <a:satMod val="175000"/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7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8077200" y="6096000"/>
            <a:ext cx="762000" cy="381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1/4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4585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696200" cy="25146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zh-CN" altLang="en-US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</a:rPr>
              <a:t>我要回转归向你求你记念</a:t>
            </a:r>
            <a:r>
              <a:rPr lang="en-US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</a:rPr>
              <a:t/>
            </a:r>
            <a:br>
              <a:rPr lang="en-US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</a:rPr>
            </a:br>
            <a:r>
              <a:rPr lang="zh-CN" altLang="en-US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</a:rPr>
              <a:t>愿圣灵的风吹起带我翱翔</a:t>
            </a:r>
            <a:r>
              <a:rPr lang="en-US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</a:rPr>
              <a:t/>
            </a:r>
            <a:br>
              <a:rPr lang="en-US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</a:rPr>
            </a:br>
            <a:r>
              <a:rPr lang="zh-CN" altLang="en-US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</a:rPr>
              <a:t>我要紧紧抓住你 愿你国降临</a:t>
            </a:r>
            <a:r>
              <a:rPr lang="en-US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</a:rPr>
              <a:t/>
            </a:r>
            <a:br>
              <a:rPr lang="en-US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</a:rPr>
            </a:br>
            <a:r>
              <a:rPr lang="zh-CN" altLang="en-US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</a:rPr>
              <a:t>震动这地 使万民敬畏</a:t>
            </a:r>
            <a:endParaRPr lang="en-US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latin typeface="+mn-ea"/>
              <a:ea typeface="+mn-ea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3505200"/>
            <a:ext cx="7391400" cy="2362200"/>
          </a:xfrm>
        </p:spPr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4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want to return to you, please remember me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4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May the wind of the Holy Spirit take me flying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4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want to hold you </a:t>
            </a:r>
            <a:r>
              <a:rPr lang="en-US" sz="40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tightly</a:t>
            </a:r>
            <a:br>
              <a:rPr lang="en-US" sz="40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may </a:t>
            </a:r>
            <a:r>
              <a:rPr lang="en-US" sz="4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your kingdom </a:t>
            </a:r>
            <a:r>
              <a:rPr lang="en-US" sz="40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come</a:t>
            </a:r>
            <a:r>
              <a:rPr lang="en-US" sz="4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Shake </a:t>
            </a:r>
            <a:r>
              <a:rPr lang="en-US" sz="4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place to make the people fear you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>
                <a:glow rad="63500">
                  <a:schemeClr val="accent6">
                    <a:satMod val="175000"/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01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8077200" y="6096000"/>
            <a:ext cx="762000" cy="381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2/4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612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609600"/>
            <a:ext cx="8534400" cy="25908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zh-CN" altLang="en-US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</a:rPr>
              <a:t>愿你裂天而降 裂天而降</a:t>
            </a:r>
            <a:r>
              <a:rPr lang="en-US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</a:rPr>
              <a:t/>
            </a:r>
            <a:br>
              <a:rPr lang="en-US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</a:rPr>
            </a:br>
            <a:r>
              <a:rPr lang="zh-CN" altLang="en-US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</a:rPr>
              <a:t>降临这地降临万国万</a:t>
            </a:r>
            <a:r>
              <a:rPr lang="zh-CN" alt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</a:rPr>
              <a:t>邦</a:t>
            </a:r>
            <a:endParaRPr lang="en-US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latin typeface="+mn-ea"/>
              <a:ea typeface="+mn-ea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3048000"/>
            <a:ext cx="7620000" cy="23622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end 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heavens and come 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down</a:t>
            </a:r>
            <a:endParaRPr lang="en-US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Come down to this place, came down to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 the kingdoms of the nations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>
                <a:glow rad="63500">
                  <a:schemeClr val="accent6">
                    <a:satMod val="175000"/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25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8077200" y="6096000"/>
            <a:ext cx="762000" cy="381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3/4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2448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609600"/>
            <a:ext cx="8534400" cy="25908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zh-CN" alt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</a:rPr>
              <a:t>愿</a:t>
            </a:r>
            <a:r>
              <a:rPr lang="zh-CN" altLang="en-US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</a:rPr>
              <a:t>你裂天而降 裂天而降</a:t>
            </a:r>
            <a:r>
              <a:rPr lang="en-US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</a:rPr>
              <a:t/>
            </a:r>
            <a:br>
              <a:rPr lang="en-US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</a:rPr>
            </a:br>
            <a:r>
              <a:rPr lang="zh-CN" altLang="en-US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</a:rPr>
              <a:t>使复兴的火不断燃烧 求复兴我们</a:t>
            </a:r>
            <a:endParaRPr lang="en-US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latin typeface="+mn-ea"/>
              <a:ea typeface="+mn-ea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3048000"/>
            <a:ext cx="7620000" cy="23622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end 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heavens and come 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down</a:t>
            </a:r>
            <a:endParaRPr lang="en-US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Let the revival fire continue to 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burn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Please restore us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>
                <a:glow rad="63500">
                  <a:schemeClr val="accent6">
                    <a:satMod val="175000"/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49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8077200" y="6096000"/>
            <a:ext cx="762000" cy="381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altLang="en-US" sz="1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/4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3717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696200" cy="25146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zh-CN" altLang="en-US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</a:rPr>
              <a:t>主啊我们等候你</a:t>
            </a:r>
            <a:r>
              <a:rPr lang="en-US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</a:rPr>
              <a:t/>
            </a:r>
            <a:br>
              <a:rPr lang="en-US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</a:rPr>
            </a:br>
            <a:r>
              <a:rPr lang="zh-CN" altLang="en-US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</a:rPr>
              <a:t>带着伟大的期待愿你来</a:t>
            </a:r>
            <a:r>
              <a:rPr lang="en-US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</a:rPr>
              <a:t/>
            </a:r>
            <a:br>
              <a:rPr lang="en-US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</a:rPr>
            </a:br>
            <a:r>
              <a:rPr lang="zh-CN" altLang="en-US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</a:rPr>
              <a:t>主啊我们渴慕你</a:t>
            </a:r>
            <a:r>
              <a:rPr lang="en-US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</a:rPr>
              <a:t/>
            </a:r>
            <a:br>
              <a:rPr lang="en-US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</a:rPr>
            </a:br>
            <a:r>
              <a:rPr lang="zh-CN" altLang="en-US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</a:rPr>
              <a:t>渴慕你圣灵浇灌充满我</a:t>
            </a:r>
            <a:endParaRPr lang="en-US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latin typeface="+mn-ea"/>
              <a:ea typeface="+mn-ea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3505200"/>
            <a:ext cx="7620000" cy="2362200"/>
          </a:xfrm>
        </p:spPr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38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are waiting for </a:t>
            </a:r>
            <a:r>
              <a:rPr lang="en-US" sz="38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you, </a:t>
            </a:r>
            <a:r>
              <a:rPr lang="en-US" sz="38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Lord</a:t>
            </a:r>
            <a:br>
              <a:rPr lang="en-US" sz="38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8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greatly l</a:t>
            </a:r>
            <a:r>
              <a:rPr lang="en-US" sz="38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ook </a:t>
            </a:r>
            <a:r>
              <a:rPr lang="en-US" sz="38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forward </a:t>
            </a:r>
            <a:r>
              <a:rPr lang="en-US" sz="38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your coming</a:t>
            </a:r>
            <a:r>
              <a:rPr lang="en-US" sz="38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38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are longing for you, Lord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38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desire the outpouring of the Spirit </a:t>
            </a:r>
            <a:r>
              <a:rPr lang="en-US" sz="38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8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8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fill us</a:t>
            </a:r>
            <a:endParaRPr lang="en-US" sz="38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>
                <a:glow rad="63500">
                  <a:schemeClr val="accent6">
                    <a:satMod val="175000"/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7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8077200" y="6096000"/>
            <a:ext cx="762000" cy="381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1/4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968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696200" cy="25146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zh-CN" altLang="en-US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</a:rPr>
              <a:t>我要回转归向你求你记念</a:t>
            </a:r>
            <a:r>
              <a:rPr lang="en-US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</a:rPr>
              <a:t/>
            </a:r>
            <a:br>
              <a:rPr lang="en-US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</a:rPr>
            </a:br>
            <a:r>
              <a:rPr lang="zh-CN" altLang="en-US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</a:rPr>
              <a:t>愿圣灵的风吹起带我翱翔</a:t>
            </a:r>
            <a:r>
              <a:rPr lang="en-US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</a:rPr>
              <a:t/>
            </a:r>
            <a:br>
              <a:rPr lang="en-US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</a:rPr>
            </a:br>
            <a:r>
              <a:rPr lang="zh-CN" altLang="en-US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</a:rPr>
              <a:t>我要紧紧抓住你 愿你国降临</a:t>
            </a:r>
            <a:r>
              <a:rPr lang="en-US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</a:rPr>
              <a:t/>
            </a:r>
            <a:br>
              <a:rPr lang="en-US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</a:rPr>
            </a:br>
            <a:r>
              <a:rPr lang="zh-CN" altLang="en-US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</a:rPr>
              <a:t>震动这地 使万民敬畏</a:t>
            </a:r>
            <a:endParaRPr lang="en-US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latin typeface="+mn-ea"/>
              <a:ea typeface="+mn-ea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3505200"/>
            <a:ext cx="7391400" cy="2362200"/>
          </a:xfrm>
        </p:spPr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4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want to return to you, please remember me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4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May the wind of the Holy Spirit take me flying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4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want to hold you </a:t>
            </a:r>
            <a:r>
              <a:rPr lang="en-US" sz="40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tightly</a:t>
            </a:r>
            <a:br>
              <a:rPr lang="en-US" sz="40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may </a:t>
            </a:r>
            <a:r>
              <a:rPr lang="en-US" sz="4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your kingdom </a:t>
            </a:r>
            <a:r>
              <a:rPr lang="en-US" sz="40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come</a:t>
            </a:r>
            <a:r>
              <a:rPr lang="en-US" sz="4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Shake </a:t>
            </a:r>
            <a:r>
              <a:rPr lang="en-US" sz="4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place to make the people fear you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>
                <a:glow rad="63500">
                  <a:schemeClr val="accent6">
                    <a:satMod val="175000"/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01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8077200" y="6096000"/>
            <a:ext cx="762000" cy="381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2/4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8598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609600"/>
            <a:ext cx="8534400" cy="25908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zh-CN" altLang="en-US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</a:rPr>
              <a:t>愿你裂天而降 裂天而降</a:t>
            </a:r>
            <a:r>
              <a:rPr lang="en-US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</a:rPr>
              <a:t/>
            </a:r>
            <a:br>
              <a:rPr lang="en-US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</a:rPr>
            </a:br>
            <a:r>
              <a:rPr lang="zh-CN" altLang="en-US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</a:rPr>
              <a:t>降临这地降临万国万</a:t>
            </a:r>
            <a:r>
              <a:rPr lang="zh-CN" alt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</a:rPr>
              <a:t>邦</a:t>
            </a:r>
            <a:endParaRPr lang="en-US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latin typeface="+mn-ea"/>
              <a:ea typeface="+mn-ea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3048000"/>
            <a:ext cx="7620000" cy="23622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end 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heavens and come 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down</a:t>
            </a:r>
            <a:endParaRPr lang="en-US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Come down to this place, came down to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 the kingdoms of the nations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>
                <a:glow rad="63500">
                  <a:schemeClr val="accent6">
                    <a:satMod val="175000"/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25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8077200" y="6096000"/>
            <a:ext cx="762000" cy="381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3/4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8091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609600"/>
            <a:ext cx="8534400" cy="25908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zh-CN" alt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</a:rPr>
              <a:t>愿</a:t>
            </a:r>
            <a:r>
              <a:rPr lang="zh-CN" altLang="en-US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</a:rPr>
              <a:t>你裂天而降 裂天而降</a:t>
            </a:r>
            <a:r>
              <a:rPr lang="en-US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</a:rPr>
              <a:t/>
            </a:r>
            <a:br>
              <a:rPr lang="en-US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</a:rPr>
            </a:br>
            <a:r>
              <a:rPr lang="zh-CN" altLang="en-US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</a:rPr>
              <a:t>使复兴的火不断燃烧 求复兴我们</a:t>
            </a:r>
            <a:endParaRPr lang="en-US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latin typeface="+mn-ea"/>
              <a:ea typeface="+mn-ea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3048000"/>
            <a:ext cx="7620000" cy="23622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end 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heavens and come 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down</a:t>
            </a:r>
            <a:endParaRPr lang="en-US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Let the revival fire continue to 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burn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Please restore us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>
                <a:glow rad="63500">
                  <a:schemeClr val="accent6">
                    <a:satMod val="175000"/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49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8077200" y="6096000"/>
            <a:ext cx="762000" cy="381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altLang="en-US" sz="1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/4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8664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0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1249</TotalTime>
  <Words>274</Words>
  <Application>Microsoft Office PowerPoint</Application>
  <PresentationFormat>On-screen Show (4:3)</PresentationFormat>
  <Paragraphs>49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10_Office Theme</vt:lpstr>
      <vt:lpstr>愿你裂天而降</vt:lpstr>
      <vt:lpstr>主啊我们等候你 带着伟大的期待愿你来 主啊我们渴慕你 渴慕你圣灵浇灌充满我</vt:lpstr>
      <vt:lpstr>我要回转归向你求你记念 愿圣灵的风吹起带我翱翔 我要紧紧抓住你 愿你国降临 震动这地 使万民敬畏</vt:lpstr>
      <vt:lpstr>愿你裂天而降 裂天而降 降临这地降临万国万邦</vt:lpstr>
      <vt:lpstr>愿你裂天而降 裂天而降 使复兴的火不断燃烧 求复兴我们</vt:lpstr>
      <vt:lpstr>主啊我们等候你 带着伟大的期待愿你来 主啊我们渴慕你 渴慕你圣灵浇灌充满我</vt:lpstr>
      <vt:lpstr>我要回转归向你求你记念 愿圣灵的风吹起带我翱翔 我要紧紧抓住你 愿你国降临 震动这地 使万民敬畏</vt:lpstr>
      <vt:lpstr>愿你裂天而降 裂天而降 降临这地降临万国万邦</vt:lpstr>
      <vt:lpstr>愿你裂天而降 裂天而降 使复兴的火不断燃烧 求复兴我们</vt:lpstr>
      <vt:lpstr>愿你裂天而降 裂天而降 降临这地降临万国万邦</vt:lpstr>
      <vt:lpstr>愿你裂天而降 裂天而降 使复兴的火不断燃烧 求复兴我们</vt:lpstr>
    </vt:vector>
  </TitlesOfParts>
  <Company>uk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eli</dc:creator>
  <cp:lastModifiedBy>eva</cp:lastModifiedBy>
  <cp:revision>544</cp:revision>
  <dcterms:created xsi:type="dcterms:W3CDTF">2010-04-09T18:41:45Z</dcterms:created>
  <dcterms:modified xsi:type="dcterms:W3CDTF">2017-08-07T23:26:37Z</dcterms:modified>
</cp:coreProperties>
</file>